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jpeg" Type="http://schemas.openxmlformats.org/officeDocument/2006/relationships/image"/><Relationship Id="rId4" Target="../media/image48.jpeg" Type="http://schemas.openxmlformats.org/officeDocument/2006/relationships/image"/><Relationship Id="rId5" Target="../media/image49.jpe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44399" y="0"/>
            <a:ext cx="13343601" cy="10287000"/>
            <a:chOff x="0" y="0"/>
            <a:chExt cx="206727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7273" cy="1593725"/>
            </a:xfrm>
            <a:custGeom>
              <a:avLst/>
              <a:gdLst/>
              <a:ahLst/>
              <a:cxnLst/>
              <a:rect r="r" b="b" t="t" l="l"/>
              <a:pathLst>
                <a:path h="1593725" w="2067273">
                  <a:moveTo>
                    <a:pt x="0" y="0"/>
                  </a:moveTo>
                  <a:lnTo>
                    <a:pt x="2067273" y="0"/>
                  </a:lnTo>
                  <a:lnTo>
                    <a:pt x="206727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3705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6667500"/>
            <a:ext cx="8756885" cy="809502"/>
            <a:chOff x="0" y="0"/>
            <a:chExt cx="323259" cy="298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3259" cy="29883"/>
            </a:xfrm>
            <a:custGeom>
              <a:avLst/>
              <a:gdLst/>
              <a:ahLst/>
              <a:cxnLst/>
              <a:rect r="r" b="b" t="t" l="l"/>
              <a:pathLst>
                <a:path h="29883" w="323259">
                  <a:moveTo>
                    <a:pt x="0" y="0"/>
                  </a:moveTo>
                  <a:lnTo>
                    <a:pt x="323259" y="0"/>
                  </a:lnTo>
                  <a:lnTo>
                    <a:pt x="323259" y="29883"/>
                  </a:lnTo>
                  <a:lnTo>
                    <a:pt x="0" y="29883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3259" cy="67983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7221" y="1947858"/>
            <a:ext cx="13140623" cy="489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8"/>
              </a:lnSpc>
            </a:pPr>
            <a:r>
              <a:rPr lang="en-US" sz="139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धर्मो</a:t>
            </a:r>
          </a:p>
          <a:p>
            <a:pPr algn="l">
              <a:lnSpc>
                <a:spcPts val="12598"/>
              </a:lnSpc>
            </a:pPr>
            <a:r>
              <a:rPr lang="en-US" sz="1399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रक्षति </a:t>
            </a:r>
          </a:p>
          <a:p>
            <a:pPr algn="l">
              <a:lnSpc>
                <a:spcPts val="12598"/>
              </a:lnSpc>
            </a:pPr>
            <a:r>
              <a:rPr lang="en-US" b="true" sz="1399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रक्षितः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951" y="6843651"/>
            <a:ext cx="967838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Shielding Against Cyber Threats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139059" y="-2433699"/>
            <a:ext cx="5128484" cy="4867398"/>
          </a:xfrm>
          <a:custGeom>
            <a:avLst/>
            <a:gdLst/>
            <a:ahLst/>
            <a:cxnLst/>
            <a:rect r="r" b="b" t="t" l="l"/>
            <a:pathLst>
              <a:path h="4867398" w="5128484">
                <a:moveTo>
                  <a:pt x="0" y="0"/>
                </a:moveTo>
                <a:lnTo>
                  <a:pt x="5128484" y="0"/>
                </a:lnTo>
                <a:lnTo>
                  <a:pt x="5128484" y="4867398"/>
                </a:lnTo>
                <a:lnTo>
                  <a:pt x="0" y="4867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7089" y="3169510"/>
            <a:ext cx="3727018" cy="5743610"/>
            <a:chOff x="0" y="0"/>
            <a:chExt cx="137582" cy="2120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82" cy="212025"/>
            </a:xfrm>
            <a:custGeom>
              <a:avLst/>
              <a:gdLst/>
              <a:ahLst/>
              <a:cxnLst/>
              <a:rect r="r" b="b" t="t" l="l"/>
              <a:pathLst>
                <a:path h="212025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212025"/>
                  </a:lnTo>
                  <a:lnTo>
                    <a:pt x="0" y="212025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7582" cy="25012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96561" y="3205352"/>
            <a:ext cx="3727018" cy="5743610"/>
            <a:chOff x="0" y="0"/>
            <a:chExt cx="137582" cy="2120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82" cy="212025"/>
            </a:xfrm>
            <a:custGeom>
              <a:avLst/>
              <a:gdLst/>
              <a:ahLst/>
              <a:cxnLst/>
              <a:rect r="r" b="b" t="t" l="l"/>
              <a:pathLst>
                <a:path h="212025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212025"/>
                  </a:lnTo>
                  <a:lnTo>
                    <a:pt x="0" y="212025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82" cy="25012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64421" y="3205352"/>
            <a:ext cx="3727018" cy="5743610"/>
            <a:chOff x="0" y="0"/>
            <a:chExt cx="137582" cy="212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82" cy="212025"/>
            </a:xfrm>
            <a:custGeom>
              <a:avLst/>
              <a:gdLst/>
              <a:ahLst/>
              <a:cxnLst/>
              <a:rect r="r" b="b" t="t" l="l"/>
              <a:pathLst>
                <a:path h="212025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212025"/>
                  </a:lnTo>
                  <a:lnTo>
                    <a:pt x="0" y="212025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82" cy="25012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32282" y="3205352"/>
            <a:ext cx="3727018" cy="5743610"/>
            <a:chOff x="0" y="0"/>
            <a:chExt cx="137582" cy="212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582" cy="212025"/>
            </a:xfrm>
            <a:custGeom>
              <a:avLst/>
              <a:gdLst/>
              <a:ahLst/>
              <a:cxnLst/>
              <a:rect r="r" b="b" t="t" l="l"/>
              <a:pathLst>
                <a:path h="212025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212025"/>
                  </a:lnTo>
                  <a:lnTo>
                    <a:pt x="0" y="212025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7582" cy="250125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792129">
            <a:off x="-5162836" y="743593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33875" y="1228725"/>
            <a:ext cx="553674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 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34931" y="1228725"/>
            <a:ext cx="521081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7EB6B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</a:t>
            </a:r>
            <a:r>
              <a:rPr lang="en-US" b="true" sz="6999">
                <a:solidFill>
                  <a:srgbClr val="42A7A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 HOOD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634894" y="5646478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577910" y="3837762"/>
            <a:ext cx="628599" cy="652320"/>
          </a:xfrm>
          <a:custGeom>
            <a:avLst/>
            <a:gdLst/>
            <a:ahLst/>
            <a:cxnLst/>
            <a:rect r="r" b="b" t="t" l="l"/>
            <a:pathLst>
              <a:path h="652320" w="628599">
                <a:moveTo>
                  <a:pt x="0" y="0"/>
                </a:moveTo>
                <a:lnTo>
                  <a:pt x="628599" y="0"/>
                </a:lnTo>
                <a:lnTo>
                  <a:pt x="628599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789824" y="7488664"/>
            <a:ext cx="2204770" cy="959699"/>
            <a:chOff x="0" y="0"/>
            <a:chExt cx="81389" cy="3542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389" cy="35427"/>
            </a:xfrm>
            <a:custGeom>
              <a:avLst/>
              <a:gdLst/>
              <a:ahLst/>
              <a:cxnLst/>
              <a:rect r="r" b="b" t="t" l="l"/>
              <a:pathLst>
                <a:path h="35427" w="81389">
                  <a:moveTo>
                    <a:pt x="0" y="0"/>
                  </a:moveTo>
                  <a:lnTo>
                    <a:pt x="81389" y="0"/>
                  </a:lnTo>
                  <a:lnTo>
                    <a:pt x="81389" y="35427"/>
                  </a:lnTo>
                  <a:lnTo>
                    <a:pt x="0" y="3542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389" cy="735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807731" y="7825683"/>
            <a:ext cx="2168956" cy="37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≈ 34.27%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663" y="4946831"/>
            <a:ext cx="3421092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HTML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1047" y="6020007"/>
            <a:ext cx="3131708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Structure of the web pages.</a:t>
            </a:r>
          </a:p>
        </p:txBody>
      </p:sp>
      <p:sp>
        <p:nvSpPr>
          <p:cNvPr name="AutoShape 25" id="25"/>
          <p:cNvSpPr/>
          <p:nvPr/>
        </p:nvSpPr>
        <p:spPr>
          <a:xfrm>
            <a:off x="6802755" y="5646478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6712419" y="3837762"/>
            <a:ext cx="695302" cy="652320"/>
          </a:xfrm>
          <a:custGeom>
            <a:avLst/>
            <a:gdLst/>
            <a:ahLst/>
            <a:cxnLst/>
            <a:rect r="r" b="b" t="t" l="l"/>
            <a:pathLst>
              <a:path h="652320" w="695302">
                <a:moveTo>
                  <a:pt x="0" y="0"/>
                </a:moveTo>
                <a:lnTo>
                  <a:pt x="695302" y="0"/>
                </a:lnTo>
                <a:lnTo>
                  <a:pt x="695302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957685" y="7488664"/>
            <a:ext cx="2204770" cy="959699"/>
            <a:chOff x="0" y="0"/>
            <a:chExt cx="81389" cy="354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389" cy="35427"/>
            </a:xfrm>
            <a:custGeom>
              <a:avLst/>
              <a:gdLst/>
              <a:ahLst/>
              <a:cxnLst/>
              <a:rect r="r" b="b" t="t" l="l"/>
              <a:pathLst>
                <a:path h="35427" w="81389">
                  <a:moveTo>
                    <a:pt x="0" y="0"/>
                  </a:moveTo>
                  <a:lnTo>
                    <a:pt x="81389" y="0"/>
                  </a:lnTo>
                  <a:lnTo>
                    <a:pt x="81389" y="35427"/>
                  </a:lnTo>
                  <a:lnTo>
                    <a:pt x="0" y="3542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389" cy="735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934771" y="7825683"/>
            <a:ext cx="2250598" cy="37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≈ 27.02%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59734" y="4946831"/>
            <a:ext cx="3200671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CSS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76982" y="5984165"/>
            <a:ext cx="4015487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Styling and layout and responsiveness.</a:t>
            </a:r>
          </a:p>
        </p:txBody>
      </p:sp>
      <p:sp>
        <p:nvSpPr>
          <p:cNvPr name="AutoShape 33" id="33"/>
          <p:cNvSpPr/>
          <p:nvPr/>
        </p:nvSpPr>
        <p:spPr>
          <a:xfrm>
            <a:off x="10970616" y="5646478"/>
            <a:ext cx="514629" cy="0"/>
          </a:xfrm>
          <a:prstGeom prst="line">
            <a:avLst/>
          </a:prstGeom>
          <a:ln cap="flat" w="28575">
            <a:solidFill>
              <a:srgbClr val="232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0901770" y="3837762"/>
            <a:ext cx="652320" cy="652320"/>
          </a:xfrm>
          <a:custGeom>
            <a:avLst/>
            <a:gdLst/>
            <a:ahLst/>
            <a:cxnLst/>
            <a:rect r="r" b="b" t="t" l="l"/>
            <a:pathLst>
              <a:path h="652320" w="652320">
                <a:moveTo>
                  <a:pt x="0" y="0"/>
                </a:moveTo>
                <a:lnTo>
                  <a:pt x="652320" y="0"/>
                </a:lnTo>
                <a:lnTo>
                  <a:pt x="652320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0125545" y="7488664"/>
            <a:ext cx="2204770" cy="959699"/>
            <a:chOff x="0" y="0"/>
            <a:chExt cx="81389" cy="3542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389" cy="35427"/>
            </a:xfrm>
            <a:custGeom>
              <a:avLst/>
              <a:gdLst/>
              <a:ahLst/>
              <a:cxnLst/>
              <a:rect r="r" b="b" t="t" l="l"/>
              <a:pathLst>
                <a:path h="35427" w="81389">
                  <a:moveTo>
                    <a:pt x="0" y="0"/>
                  </a:moveTo>
                  <a:lnTo>
                    <a:pt x="81389" y="0"/>
                  </a:lnTo>
                  <a:lnTo>
                    <a:pt x="81389" y="35427"/>
                  </a:lnTo>
                  <a:lnTo>
                    <a:pt x="0" y="3542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389" cy="735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143452" y="7825683"/>
            <a:ext cx="2168956" cy="37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≈ 23.78%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34931" y="4946831"/>
            <a:ext cx="3185999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35344" y="5793665"/>
            <a:ext cx="3985172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 logic for tools like keylogger, steganography, malware detection, and password management.</a:t>
            </a:r>
          </a:p>
        </p:txBody>
      </p:sp>
      <p:sp>
        <p:nvSpPr>
          <p:cNvPr name="AutoShape 41" id="41"/>
          <p:cNvSpPr/>
          <p:nvPr/>
        </p:nvSpPr>
        <p:spPr>
          <a:xfrm>
            <a:off x="15138476" y="5646478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5205026" y="3837762"/>
            <a:ext cx="381529" cy="652320"/>
          </a:xfrm>
          <a:custGeom>
            <a:avLst/>
            <a:gdLst/>
            <a:ahLst/>
            <a:cxnLst/>
            <a:rect r="r" b="b" t="t" l="l"/>
            <a:pathLst>
              <a:path h="652320" w="381529">
                <a:moveTo>
                  <a:pt x="0" y="0"/>
                </a:moveTo>
                <a:lnTo>
                  <a:pt x="381529" y="0"/>
                </a:lnTo>
                <a:lnTo>
                  <a:pt x="381529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4293406" y="7488664"/>
            <a:ext cx="2204770" cy="959699"/>
            <a:chOff x="0" y="0"/>
            <a:chExt cx="81389" cy="3542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389" cy="35427"/>
            </a:xfrm>
            <a:custGeom>
              <a:avLst/>
              <a:gdLst/>
              <a:ahLst/>
              <a:cxnLst/>
              <a:rect r="r" b="b" t="t" l="l"/>
              <a:pathLst>
                <a:path h="35427" w="81389">
                  <a:moveTo>
                    <a:pt x="0" y="0"/>
                  </a:moveTo>
                  <a:lnTo>
                    <a:pt x="81389" y="0"/>
                  </a:lnTo>
                  <a:lnTo>
                    <a:pt x="81389" y="35427"/>
                  </a:lnTo>
                  <a:lnTo>
                    <a:pt x="0" y="3542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1389" cy="735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4311313" y="7825683"/>
            <a:ext cx="2168956" cy="37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≈ 14.94%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778978" y="4946831"/>
            <a:ext cx="3233625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JAVASCRIPT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366988" y="5984165"/>
            <a:ext cx="4057605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Interactivity and dynamic behavior.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901770" y="2271898"/>
            <a:ext cx="5536741" cy="30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-TECHSTACK USED</a:t>
            </a:r>
          </a:p>
        </p:txBody>
      </p:sp>
    </p:spTree>
  </p:cSld>
  <p:clrMapOvr>
    <a:masterClrMapping/>
  </p:clrMapOvr>
  <p:transition spd="slow">
    <p:push dir="d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82749" y="1501871"/>
            <a:ext cx="11305251" cy="8785129"/>
            <a:chOff x="0" y="0"/>
            <a:chExt cx="1751479" cy="13610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1479" cy="1361046"/>
            </a:xfrm>
            <a:custGeom>
              <a:avLst/>
              <a:gdLst/>
              <a:ahLst/>
              <a:cxnLst/>
              <a:rect r="r" b="b" t="t" l="l"/>
              <a:pathLst>
                <a:path h="1361046" w="1751479">
                  <a:moveTo>
                    <a:pt x="0" y="0"/>
                  </a:moveTo>
                  <a:lnTo>
                    <a:pt x="1751479" y="0"/>
                  </a:lnTo>
                  <a:lnTo>
                    <a:pt x="1751479" y="1361046"/>
                  </a:lnTo>
                  <a:lnTo>
                    <a:pt x="0" y="1361046"/>
                  </a:lnTo>
                  <a:close/>
                </a:path>
              </a:pathLst>
            </a:custGeom>
            <a:blipFill>
              <a:blip r:embed="rId2"/>
              <a:stretch>
                <a:fillRect l="-16635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570917" y="7068040"/>
            <a:ext cx="2393316" cy="2338553"/>
            <a:chOff x="0" y="0"/>
            <a:chExt cx="88349" cy="863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349" cy="86327"/>
            </a:xfrm>
            <a:custGeom>
              <a:avLst/>
              <a:gdLst/>
              <a:ahLst/>
              <a:cxnLst/>
              <a:rect r="r" b="b" t="t" l="l"/>
              <a:pathLst>
                <a:path h="86327" w="88349">
                  <a:moveTo>
                    <a:pt x="0" y="0"/>
                  </a:moveTo>
                  <a:lnTo>
                    <a:pt x="88349" y="0"/>
                  </a:lnTo>
                  <a:lnTo>
                    <a:pt x="88349" y="86327"/>
                  </a:lnTo>
                  <a:lnTo>
                    <a:pt x="0" y="8632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349" cy="1244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7067738"/>
            <a:ext cx="2393316" cy="2338553"/>
            <a:chOff x="0" y="0"/>
            <a:chExt cx="88349" cy="863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8349" cy="86327"/>
            </a:xfrm>
            <a:custGeom>
              <a:avLst/>
              <a:gdLst/>
              <a:ahLst/>
              <a:cxnLst/>
              <a:rect r="r" b="b" t="t" l="l"/>
              <a:pathLst>
                <a:path h="86327" w="88349">
                  <a:moveTo>
                    <a:pt x="0" y="0"/>
                  </a:moveTo>
                  <a:lnTo>
                    <a:pt x="88349" y="0"/>
                  </a:lnTo>
                  <a:lnTo>
                    <a:pt x="88349" y="86327"/>
                  </a:lnTo>
                  <a:lnTo>
                    <a:pt x="0" y="8632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8349" cy="1244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13134" y="7067738"/>
            <a:ext cx="2393316" cy="2338553"/>
            <a:chOff x="0" y="0"/>
            <a:chExt cx="88349" cy="863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349" cy="86327"/>
            </a:xfrm>
            <a:custGeom>
              <a:avLst/>
              <a:gdLst/>
              <a:ahLst/>
              <a:cxnLst/>
              <a:rect r="r" b="b" t="t" l="l"/>
              <a:pathLst>
                <a:path h="86327" w="88349">
                  <a:moveTo>
                    <a:pt x="0" y="0"/>
                  </a:moveTo>
                  <a:lnTo>
                    <a:pt x="88349" y="0"/>
                  </a:lnTo>
                  <a:lnTo>
                    <a:pt x="88349" y="86327"/>
                  </a:lnTo>
                  <a:lnTo>
                    <a:pt x="0" y="8632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8349" cy="12442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80372" y="1010506"/>
            <a:ext cx="1472150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MODERN INFORMATION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0372" y="2001106"/>
            <a:ext cx="9129325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PROTECT FROM</a:t>
            </a:r>
          </a:p>
          <a:p>
            <a:pPr algn="l">
              <a:lnSpc>
                <a:spcPts val="69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HACKERS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0372" y="3993702"/>
            <a:ext cx="9405851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Disable Auto-Download in Messaging Apps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Avoid Clicking Suspicious Links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Enable Two-Factor Authentication (2FA)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Avoid Public Wi-Fi for Sensitive Transactions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Never Install Unknown APKs or Software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 App Permissions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913208" y="7254931"/>
            <a:ext cx="793168" cy="793168"/>
          </a:xfrm>
          <a:custGeom>
            <a:avLst/>
            <a:gdLst/>
            <a:ahLst/>
            <a:cxnLst/>
            <a:rect r="r" b="b" t="t" l="l"/>
            <a:pathLst>
              <a:path h="793168" w="793168">
                <a:moveTo>
                  <a:pt x="0" y="0"/>
                </a:moveTo>
                <a:lnTo>
                  <a:pt x="793168" y="0"/>
                </a:lnTo>
                <a:lnTo>
                  <a:pt x="793168" y="793168"/>
                </a:lnTo>
                <a:lnTo>
                  <a:pt x="0" y="793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78459" y="8180167"/>
            <a:ext cx="1862665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Motivation to Practice Safe Digital Habits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370991" y="7255233"/>
            <a:ext cx="793168" cy="793168"/>
          </a:xfrm>
          <a:custGeom>
            <a:avLst/>
            <a:gdLst/>
            <a:ahLst/>
            <a:cxnLst/>
            <a:rect r="r" b="b" t="t" l="l"/>
            <a:pathLst>
              <a:path h="793168" w="793168">
                <a:moveTo>
                  <a:pt x="0" y="0"/>
                </a:moveTo>
                <a:lnTo>
                  <a:pt x="793168" y="0"/>
                </a:lnTo>
                <a:lnTo>
                  <a:pt x="793168" y="793168"/>
                </a:lnTo>
                <a:lnTo>
                  <a:pt x="0" y="793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836242" y="8179865"/>
            <a:ext cx="1862665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Learning Through Interaction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828774" y="7255233"/>
            <a:ext cx="793168" cy="793168"/>
          </a:xfrm>
          <a:custGeom>
            <a:avLst/>
            <a:gdLst/>
            <a:ahLst/>
            <a:cxnLst/>
            <a:rect r="r" b="b" t="t" l="l"/>
            <a:pathLst>
              <a:path h="793168" w="793168">
                <a:moveTo>
                  <a:pt x="0" y="0"/>
                </a:moveTo>
                <a:lnTo>
                  <a:pt x="793168" y="0"/>
                </a:lnTo>
                <a:lnTo>
                  <a:pt x="793168" y="793168"/>
                </a:lnTo>
                <a:lnTo>
                  <a:pt x="0" y="793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63112" y="8179865"/>
            <a:ext cx="2124492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</a:t>
            </a:r>
          </a:p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 </a:t>
            </a:r>
          </a:p>
          <a:p>
            <a:pPr algn="ctr">
              <a:lnSpc>
                <a:spcPts val="30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Awareness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390155"/>
            <a:ext cx="5496514" cy="529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b="true" sz="4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OUTCOME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86235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2944134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3796498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4459931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5217830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5975729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700" y="6733628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028700" y="7491527"/>
            <a:ext cx="7082752" cy="0"/>
          </a:xfrm>
          <a:prstGeom prst="line">
            <a:avLst/>
          </a:prstGeom>
          <a:ln cap="flat" w="2857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621654" y="6476841"/>
            <a:ext cx="339788" cy="1014687"/>
            <a:chOff x="0" y="0"/>
            <a:chExt cx="12543" cy="374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37457"/>
            </a:xfrm>
            <a:custGeom>
              <a:avLst/>
              <a:gdLst/>
              <a:ahLst/>
              <a:cxnLst/>
              <a:rect r="r" b="b" t="t" l="l"/>
              <a:pathLst>
                <a:path h="37457" w="12543">
                  <a:moveTo>
                    <a:pt x="0" y="0"/>
                  </a:moveTo>
                  <a:lnTo>
                    <a:pt x="12543" y="0"/>
                  </a:lnTo>
                  <a:lnTo>
                    <a:pt x="12543" y="37457"/>
                  </a:lnTo>
                  <a:lnTo>
                    <a:pt x="0" y="374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543" cy="755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77092" y="6912352"/>
            <a:ext cx="339788" cy="579175"/>
            <a:chOff x="0" y="0"/>
            <a:chExt cx="12543" cy="213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3" cy="21380"/>
            </a:xfrm>
            <a:custGeom>
              <a:avLst/>
              <a:gdLst/>
              <a:ahLst/>
              <a:cxnLst/>
              <a:rect r="r" b="b" t="t" l="l"/>
              <a:pathLst>
                <a:path h="21380" w="12543">
                  <a:moveTo>
                    <a:pt x="0" y="0"/>
                  </a:moveTo>
                  <a:lnTo>
                    <a:pt x="12543" y="0"/>
                  </a:lnTo>
                  <a:lnTo>
                    <a:pt x="12543" y="21380"/>
                  </a:lnTo>
                  <a:lnTo>
                    <a:pt x="0" y="213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2543" cy="5948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32529" y="6733628"/>
            <a:ext cx="339788" cy="757899"/>
            <a:chOff x="0" y="0"/>
            <a:chExt cx="12543" cy="279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43" cy="27978"/>
            </a:xfrm>
            <a:custGeom>
              <a:avLst/>
              <a:gdLst/>
              <a:ahLst/>
              <a:cxnLst/>
              <a:rect r="r" b="b" t="t" l="l"/>
              <a:pathLst>
                <a:path h="27978" w="12543">
                  <a:moveTo>
                    <a:pt x="0" y="0"/>
                  </a:moveTo>
                  <a:lnTo>
                    <a:pt x="12543" y="0"/>
                  </a:lnTo>
                  <a:lnTo>
                    <a:pt x="12543" y="27978"/>
                  </a:lnTo>
                  <a:lnTo>
                    <a:pt x="0" y="27978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543" cy="66078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437499" y="4469671"/>
            <a:ext cx="339788" cy="3055835"/>
            <a:chOff x="0" y="0"/>
            <a:chExt cx="12543" cy="1128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43" cy="112806"/>
            </a:xfrm>
            <a:custGeom>
              <a:avLst/>
              <a:gdLst/>
              <a:ahLst/>
              <a:cxnLst/>
              <a:rect r="r" b="b" t="t" l="l"/>
              <a:pathLst>
                <a:path h="112806" w="12543">
                  <a:moveTo>
                    <a:pt x="0" y="0"/>
                  </a:moveTo>
                  <a:lnTo>
                    <a:pt x="12543" y="0"/>
                  </a:lnTo>
                  <a:lnTo>
                    <a:pt x="12543" y="112806"/>
                  </a:lnTo>
                  <a:lnTo>
                    <a:pt x="0" y="112806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2543" cy="150906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992283" y="4863761"/>
            <a:ext cx="339788" cy="2661745"/>
            <a:chOff x="0" y="0"/>
            <a:chExt cx="12543" cy="982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543" cy="98258"/>
            </a:xfrm>
            <a:custGeom>
              <a:avLst/>
              <a:gdLst/>
              <a:ahLst/>
              <a:cxnLst/>
              <a:rect r="r" b="b" t="t" l="l"/>
              <a:pathLst>
                <a:path h="98258" w="12543">
                  <a:moveTo>
                    <a:pt x="0" y="0"/>
                  </a:moveTo>
                  <a:lnTo>
                    <a:pt x="12543" y="0"/>
                  </a:lnTo>
                  <a:lnTo>
                    <a:pt x="12543" y="98258"/>
                  </a:lnTo>
                  <a:lnTo>
                    <a:pt x="0" y="982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543" cy="136358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882715" y="4001291"/>
            <a:ext cx="339788" cy="3524215"/>
            <a:chOff x="0" y="0"/>
            <a:chExt cx="12543" cy="1300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43" cy="130096"/>
            </a:xfrm>
            <a:custGeom>
              <a:avLst/>
              <a:gdLst/>
              <a:ahLst/>
              <a:cxnLst/>
              <a:rect r="r" b="b" t="t" l="l"/>
              <a:pathLst>
                <a:path h="130096" w="12543">
                  <a:moveTo>
                    <a:pt x="0" y="0"/>
                  </a:moveTo>
                  <a:lnTo>
                    <a:pt x="12543" y="0"/>
                  </a:lnTo>
                  <a:lnTo>
                    <a:pt x="12543" y="130096"/>
                  </a:lnTo>
                  <a:lnTo>
                    <a:pt x="0" y="130096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2543" cy="168196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660624" y="2532041"/>
            <a:ext cx="339788" cy="4993465"/>
            <a:chOff x="0" y="0"/>
            <a:chExt cx="12543" cy="1843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543" cy="184333"/>
            </a:xfrm>
            <a:custGeom>
              <a:avLst/>
              <a:gdLst/>
              <a:ahLst/>
              <a:cxnLst/>
              <a:rect r="r" b="b" t="t" l="l"/>
              <a:pathLst>
                <a:path h="184333" w="12543">
                  <a:moveTo>
                    <a:pt x="0" y="0"/>
                  </a:moveTo>
                  <a:lnTo>
                    <a:pt x="12543" y="0"/>
                  </a:lnTo>
                  <a:lnTo>
                    <a:pt x="12543" y="184333"/>
                  </a:lnTo>
                  <a:lnTo>
                    <a:pt x="0" y="184333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2543" cy="222433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215408" y="3433390"/>
            <a:ext cx="339788" cy="4092116"/>
            <a:chOff x="0" y="0"/>
            <a:chExt cx="12543" cy="1510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543" cy="151060"/>
            </a:xfrm>
            <a:custGeom>
              <a:avLst/>
              <a:gdLst/>
              <a:ahLst/>
              <a:cxnLst/>
              <a:rect r="r" b="b" t="t" l="l"/>
              <a:pathLst>
                <a:path h="151060" w="12543">
                  <a:moveTo>
                    <a:pt x="0" y="0"/>
                  </a:moveTo>
                  <a:lnTo>
                    <a:pt x="12543" y="0"/>
                  </a:lnTo>
                  <a:lnTo>
                    <a:pt x="12543" y="151060"/>
                  </a:lnTo>
                  <a:lnTo>
                    <a:pt x="0" y="1510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2543" cy="18916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105839" y="2186235"/>
            <a:ext cx="339788" cy="5339271"/>
            <a:chOff x="0" y="0"/>
            <a:chExt cx="12543" cy="19709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543" cy="197098"/>
            </a:xfrm>
            <a:custGeom>
              <a:avLst/>
              <a:gdLst/>
              <a:ahLst/>
              <a:cxnLst/>
              <a:rect r="r" b="b" t="t" l="l"/>
              <a:pathLst>
                <a:path h="197098" w="12543">
                  <a:moveTo>
                    <a:pt x="0" y="0"/>
                  </a:moveTo>
                  <a:lnTo>
                    <a:pt x="12543" y="0"/>
                  </a:lnTo>
                  <a:lnTo>
                    <a:pt x="12543" y="197098"/>
                  </a:lnTo>
                  <a:lnTo>
                    <a:pt x="0" y="197098"/>
                  </a:lnTo>
                  <a:close/>
                </a:path>
              </a:pathLst>
            </a:custGeom>
            <a:solidFill>
              <a:srgbClr val="37B4BE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2543" cy="235198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205948" y="3433390"/>
            <a:ext cx="828889" cy="834491"/>
            <a:chOff x="0" y="0"/>
            <a:chExt cx="807344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205948" y="4762490"/>
            <a:ext cx="828889" cy="834491"/>
            <a:chOff x="0" y="0"/>
            <a:chExt cx="807344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205948" y="5975729"/>
            <a:ext cx="828889" cy="834491"/>
            <a:chOff x="0" y="0"/>
            <a:chExt cx="807344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07344" cy="812800"/>
            </a:xfrm>
            <a:custGeom>
              <a:avLst/>
              <a:gdLst/>
              <a:ahLst/>
              <a:cxnLst/>
              <a:rect r="r" b="b" t="t" l="l"/>
              <a:pathLst>
                <a:path h="812800" w="807344">
                  <a:moveTo>
                    <a:pt x="403672" y="0"/>
                  </a:moveTo>
                  <a:cubicBezTo>
                    <a:pt x="180730" y="0"/>
                    <a:pt x="0" y="181951"/>
                    <a:pt x="0" y="406400"/>
                  </a:cubicBezTo>
                  <a:cubicBezTo>
                    <a:pt x="0" y="630849"/>
                    <a:pt x="180730" y="812800"/>
                    <a:pt x="403672" y="812800"/>
                  </a:cubicBezTo>
                  <a:cubicBezTo>
                    <a:pt x="626614" y="812800"/>
                    <a:pt x="807344" y="630849"/>
                    <a:pt x="807344" y="406400"/>
                  </a:cubicBezTo>
                  <a:cubicBezTo>
                    <a:pt x="807344" y="181951"/>
                    <a:pt x="626614" y="0"/>
                    <a:pt x="4036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75689" y="38100"/>
              <a:ext cx="655967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9440700" y="3569145"/>
            <a:ext cx="359385" cy="483280"/>
          </a:xfrm>
          <a:custGeom>
            <a:avLst/>
            <a:gdLst/>
            <a:ahLst/>
            <a:cxnLst/>
            <a:rect r="r" b="b" t="t" l="l"/>
            <a:pathLst>
              <a:path h="483280" w="359385">
                <a:moveTo>
                  <a:pt x="0" y="0"/>
                </a:moveTo>
                <a:lnTo>
                  <a:pt x="359385" y="0"/>
                </a:lnTo>
                <a:lnTo>
                  <a:pt x="359385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378752" y="4938095"/>
            <a:ext cx="483280" cy="483280"/>
          </a:xfrm>
          <a:custGeom>
            <a:avLst/>
            <a:gdLst/>
            <a:ahLst/>
            <a:cxnLst/>
            <a:rect r="r" b="b" t="t" l="l"/>
            <a:pathLst>
              <a:path h="483280" w="483280">
                <a:moveTo>
                  <a:pt x="0" y="0"/>
                </a:moveTo>
                <a:lnTo>
                  <a:pt x="483281" y="0"/>
                </a:lnTo>
                <a:lnTo>
                  <a:pt x="483281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9416975" y="6151335"/>
            <a:ext cx="406834" cy="483280"/>
          </a:xfrm>
          <a:custGeom>
            <a:avLst/>
            <a:gdLst/>
            <a:ahLst/>
            <a:cxnLst/>
            <a:rect r="r" b="b" t="t" l="l"/>
            <a:pathLst>
              <a:path h="483280" w="406834">
                <a:moveTo>
                  <a:pt x="0" y="0"/>
                </a:moveTo>
                <a:lnTo>
                  <a:pt x="406835" y="0"/>
                </a:lnTo>
                <a:lnTo>
                  <a:pt x="406835" y="483280"/>
                </a:lnTo>
                <a:lnTo>
                  <a:pt x="0" y="4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317181" y="7753104"/>
            <a:ext cx="2059609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Today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643860" y="7753104"/>
            <a:ext cx="1927066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Tomorrow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792178" y="7753104"/>
            <a:ext cx="2076679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After Tomorrow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807974" y="1219200"/>
            <a:ext cx="9144000" cy="87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b="true" sz="7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WE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807974" y="2219334"/>
            <a:ext cx="9144000" cy="9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ARE HEADED NEXT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587287" y="3905932"/>
            <a:ext cx="7648113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Integration of AI-Powered Threat Detection.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303861" y="3545825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b="true" sz="25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Innovation doesn't stop here.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587287" y="5269899"/>
            <a:ext cx="7648113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Multi-Factor Authentication (MFA).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303861" y="4838690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Expanding boundaries, enhancing security.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458649" y="8065665"/>
            <a:ext cx="7648113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 idea. One vision. Global impact.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303861" y="6073788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From private roots to public power.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0458649" y="6484824"/>
            <a:ext cx="7648113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 Source 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urrently private, but planning to go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public for community contributions.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303861" y="7637030"/>
            <a:ext cx="764811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From Project to Product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9242195" y="7524595"/>
            <a:ext cx="792642" cy="834491"/>
            <a:chOff x="0" y="0"/>
            <a:chExt cx="772039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772039" cy="812800"/>
            </a:xfrm>
            <a:custGeom>
              <a:avLst/>
              <a:gdLst/>
              <a:ahLst/>
              <a:cxnLst/>
              <a:rect r="r" b="b" t="t" l="l"/>
              <a:pathLst>
                <a:path h="812800" w="772039">
                  <a:moveTo>
                    <a:pt x="386020" y="0"/>
                  </a:moveTo>
                  <a:cubicBezTo>
                    <a:pt x="172827" y="0"/>
                    <a:pt x="0" y="181951"/>
                    <a:pt x="0" y="406400"/>
                  </a:cubicBezTo>
                  <a:cubicBezTo>
                    <a:pt x="0" y="630849"/>
                    <a:pt x="172827" y="812800"/>
                    <a:pt x="386020" y="812800"/>
                  </a:cubicBezTo>
                  <a:cubicBezTo>
                    <a:pt x="599212" y="812800"/>
                    <a:pt x="772039" y="630849"/>
                    <a:pt x="772039" y="406400"/>
                  </a:cubicBezTo>
                  <a:cubicBezTo>
                    <a:pt x="772039" y="181951"/>
                    <a:pt x="599212" y="0"/>
                    <a:pt x="3860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4" id="64"/>
            <p:cNvSpPr txBox="true"/>
            <p:nvPr/>
          </p:nvSpPr>
          <p:spPr>
            <a:xfrm>
              <a:off x="72379" y="38100"/>
              <a:ext cx="627282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65" id="65"/>
          <p:cNvSpPr/>
          <p:nvPr/>
        </p:nvSpPr>
        <p:spPr>
          <a:xfrm flipH="false" flipV="false" rot="0">
            <a:off x="9396876" y="7700200"/>
            <a:ext cx="483280" cy="483280"/>
          </a:xfrm>
          <a:custGeom>
            <a:avLst/>
            <a:gdLst/>
            <a:ahLst/>
            <a:cxnLst/>
            <a:rect r="r" b="b" t="t" l="l"/>
            <a:pathLst>
              <a:path h="483280" w="483280">
                <a:moveTo>
                  <a:pt x="0" y="0"/>
                </a:moveTo>
                <a:lnTo>
                  <a:pt x="483280" y="0"/>
                </a:lnTo>
                <a:lnTo>
                  <a:pt x="483280" y="483281"/>
                </a:lnTo>
                <a:lnTo>
                  <a:pt x="0" y="483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15269"/>
            <a:ext cx="3726033" cy="4877791"/>
            <a:chOff x="0" y="0"/>
            <a:chExt cx="577260" cy="755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7260" cy="755697"/>
            </a:xfrm>
            <a:custGeom>
              <a:avLst/>
              <a:gdLst/>
              <a:ahLst/>
              <a:cxnLst/>
              <a:rect r="r" b="b" t="t" l="l"/>
              <a:pathLst>
                <a:path h="755697" w="577260">
                  <a:moveTo>
                    <a:pt x="0" y="0"/>
                  </a:moveTo>
                  <a:lnTo>
                    <a:pt x="577260" y="0"/>
                  </a:lnTo>
                  <a:lnTo>
                    <a:pt x="577260" y="755697"/>
                  </a:lnTo>
                  <a:lnTo>
                    <a:pt x="0" y="755697"/>
                  </a:lnTo>
                  <a:close/>
                </a:path>
              </a:pathLst>
            </a:custGeom>
            <a:blipFill>
              <a:blip r:embed="rId2"/>
              <a:stretch>
                <a:fillRect l="-15455" t="0" r="-1545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68510" y="3187507"/>
            <a:ext cx="3726033" cy="4877791"/>
            <a:chOff x="0" y="0"/>
            <a:chExt cx="577260" cy="7556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7260" cy="755697"/>
            </a:xfrm>
            <a:custGeom>
              <a:avLst/>
              <a:gdLst/>
              <a:ahLst/>
              <a:cxnLst/>
              <a:rect r="r" b="b" t="t" l="l"/>
              <a:pathLst>
                <a:path h="755697" w="577260">
                  <a:moveTo>
                    <a:pt x="0" y="0"/>
                  </a:moveTo>
                  <a:lnTo>
                    <a:pt x="577260" y="0"/>
                  </a:lnTo>
                  <a:lnTo>
                    <a:pt x="577260" y="755697"/>
                  </a:lnTo>
                  <a:lnTo>
                    <a:pt x="0" y="755697"/>
                  </a:lnTo>
                  <a:close/>
                </a:path>
              </a:pathLst>
            </a:custGeom>
            <a:blipFill>
              <a:blip r:embed="rId3"/>
              <a:stretch>
                <a:fillRect l="-15455" t="0" r="-1545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51743" y="2847885"/>
            <a:ext cx="3726033" cy="5181293"/>
            <a:chOff x="0" y="0"/>
            <a:chExt cx="577260" cy="8027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260" cy="802718"/>
            </a:xfrm>
            <a:custGeom>
              <a:avLst/>
              <a:gdLst/>
              <a:ahLst/>
              <a:cxnLst/>
              <a:rect r="r" b="b" t="t" l="l"/>
              <a:pathLst>
                <a:path h="802718" w="577260">
                  <a:moveTo>
                    <a:pt x="0" y="0"/>
                  </a:moveTo>
                  <a:lnTo>
                    <a:pt x="577260" y="0"/>
                  </a:lnTo>
                  <a:lnTo>
                    <a:pt x="577260" y="802718"/>
                  </a:lnTo>
                  <a:lnTo>
                    <a:pt x="0" y="802718"/>
                  </a:lnTo>
                  <a:close/>
                </a:path>
              </a:pathLst>
            </a:custGeom>
            <a:blipFill>
              <a:blip r:embed="rId4"/>
              <a:stretch>
                <a:fillRect l="-39420" t="-24708" r="-3399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536683" y="3595771"/>
            <a:ext cx="3726033" cy="4877791"/>
            <a:chOff x="0" y="0"/>
            <a:chExt cx="577260" cy="755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260" cy="755697"/>
            </a:xfrm>
            <a:custGeom>
              <a:avLst/>
              <a:gdLst/>
              <a:ahLst/>
              <a:cxnLst/>
              <a:rect r="r" b="b" t="t" l="l"/>
              <a:pathLst>
                <a:path h="755697" w="577260">
                  <a:moveTo>
                    <a:pt x="0" y="0"/>
                  </a:moveTo>
                  <a:lnTo>
                    <a:pt x="577260" y="0"/>
                  </a:lnTo>
                  <a:lnTo>
                    <a:pt x="577260" y="755697"/>
                  </a:lnTo>
                  <a:lnTo>
                    <a:pt x="0" y="755697"/>
                  </a:lnTo>
                  <a:close/>
                </a:path>
              </a:pathLst>
            </a:custGeom>
            <a:blipFill>
              <a:blip r:embed="rId5"/>
              <a:stretch>
                <a:fillRect l="-16294" t="0" r="-37720" b="-1764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170218" y="8040684"/>
            <a:ext cx="3726033" cy="1217616"/>
            <a:chOff x="0" y="0"/>
            <a:chExt cx="137582" cy="449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582" cy="44960"/>
            </a:xfrm>
            <a:custGeom>
              <a:avLst/>
              <a:gdLst/>
              <a:ahLst/>
              <a:cxnLst/>
              <a:rect r="r" b="b" t="t" l="l"/>
              <a:pathLst>
                <a:path h="44960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44960"/>
                  </a:lnTo>
                  <a:lnTo>
                    <a:pt x="0" y="44960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7582" cy="83060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8693" y="8040684"/>
            <a:ext cx="3726033" cy="1217616"/>
            <a:chOff x="0" y="0"/>
            <a:chExt cx="137582" cy="449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7582" cy="44960"/>
            </a:xfrm>
            <a:custGeom>
              <a:avLst/>
              <a:gdLst/>
              <a:ahLst/>
              <a:cxnLst/>
              <a:rect r="r" b="b" t="t" l="l"/>
              <a:pathLst>
                <a:path h="44960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44960"/>
                  </a:lnTo>
                  <a:lnTo>
                    <a:pt x="0" y="44960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7582" cy="83060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33267" y="8040684"/>
            <a:ext cx="3726033" cy="1217616"/>
            <a:chOff x="0" y="0"/>
            <a:chExt cx="137582" cy="449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7582" cy="44960"/>
            </a:xfrm>
            <a:custGeom>
              <a:avLst/>
              <a:gdLst/>
              <a:ahLst/>
              <a:cxnLst/>
              <a:rect r="r" b="b" t="t" l="l"/>
              <a:pathLst>
                <a:path h="44960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44960"/>
                  </a:lnTo>
                  <a:lnTo>
                    <a:pt x="0" y="44960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7582" cy="83060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51743" y="8040684"/>
            <a:ext cx="3726033" cy="1217616"/>
            <a:chOff x="0" y="0"/>
            <a:chExt cx="137582" cy="449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7582" cy="44960"/>
            </a:xfrm>
            <a:custGeom>
              <a:avLst/>
              <a:gdLst/>
              <a:ahLst/>
              <a:cxnLst/>
              <a:rect r="r" b="b" t="t" l="l"/>
              <a:pathLst>
                <a:path h="44960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44960"/>
                  </a:lnTo>
                  <a:lnTo>
                    <a:pt x="0" y="44960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37582" cy="83060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0800000">
            <a:off x="15702105" y="999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981374" y="1228725"/>
            <a:ext cx="909640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AMAZING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81671" y="1228725"/>
            <a:ext cx="567501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8693" y="8254857"/>
            <a:ext cx="3578908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Anshika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47651" y="8502518"/>
            <a:ext cx="3363537" cy="72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</a:pPr>
            <a:r>
              <a:rPr lang="en-US" sz="19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Lead developer &amp;  Cybersecurity Enthusiasts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47651" y="8254857"/>
            <a:ext cx="3371166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Ayush Rathore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91530" y="8493205"/>
            <a:ext cx="2846457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 Designer &amp; Cyber Ethusiasts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22509" y="8254857"/>
            <a:ext cx="338450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Devansh Gupta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35884" y="8653979"/>
            <a:ext cx="2865151" cy="346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Currently not joined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35884" y="8359257"/>
            <a:ext cx="252080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Anurag Singh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1189" y="8534401"/>
            <a:ext cx="3363537" cy="72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3"/>
              </a:lnSpc>
            </a:pPr>
            <a:r>
              <a:rPr lang="en-US" sz="19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JavaScript &amp; Support Developer</a:t>
            </a:r>
          </a:p>
        </p:txBody>
      </p:sp>
    </p:spTree>
  </p:cSld>
  <p:clrMapOvr>
    <a:masterClrMapping/>
  </p:clrMapOvr>
  <p:transition spd="slow">
    <p:push dir="r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675277" cy="3798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5277" cy="379844"/>
            </a:xfrm>
            <a:custGeom>
              <a:avLst/>
              <a:gdLst/>
              <a:ahLst/>
              <a:cxnLst/>
              <a:rect r="r" b="b" t="t" l="l"/>
              <a:pathLst>
                <a:path h="379844" w="675277">
                  <a:moveTo>
                    <a:pt x="0" y="0"/>
                  </a:moveTo>
                  <a:lnTo>
                    <a:pt x="675277" y="0"/>
                  </a:lnTo>
                  <a:lnTo>
                    <a:pt x="675277" y="379844"/>
                  </a:lnTo>
                  <a:lnTo>
                    <a:pt x="0" y="379844"/>
                  </a:lnTo>
                  <a:close/>
                </a:path>
              </a:pathLst>
            </a:custGeom>
            <a:solidFill>
              <a:srgbClr val="02060F">
                <a:alpha val="4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675277" cy="417944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799121">
            <a:off x="9510694" y="238"/>
            <a:ext cx="8776185" cy="8776185"/>
          </a:xfrm>
          <a:custGeom>
            <a:avLst/>
            <a:gdLst/>
            <a:ahLst/>
            <a:cxnLst/>
            <a:rect r="r" b="b" t="t" l="l"/>
            <a:pathLst>
              <a:path h="8776185" w="8776185">
                <a:moveTo>
                  <a:pt x="0" y="0"/>
                </a:moveTo>
                <a:lnTo>
                  <a:pt x="8776185" y="0"/>
                </a:lnTo>
                <a:lnTo>
                  <a:pt x="8776185" y="8776185"/>
                </a:lnTo>
                <a:lnTo>
                  <a:pt x="0" y="877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28725"/>
            <a:ext cx="885197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THANKS FOR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56625"/>
            <a:ext cx="8851972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JOINING THE CYBER MISSION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2367" y="3924842"/>
            <a:ext cx="13535953" cy="3090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27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appreciate your time and attention.</a:t>
            </a:r>
          </a:p>
          <a:p>
            <a:pPr algn="l">
              <a:lnSpc>
                <a:spcPts val="4092"/>
              </a:lnSpc>
            </a:pPr>
            <a:r>
              <a:rPr lang="en-US" sz="27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This project is not just a toolkit — it’s a mission to raise awareness, strengthen defenses, and build a safer digital world.</a:t>
            </a:r>
          </a:p>
          <a:p>
            <a:pPr algn="l">
              <a:lnSpc>
                <a:spcPts val="4092"/>
              </a:lnSpc>
            </a:pPr>
            <a:r>
              <a:rPr lang="en-US" sz="27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Together, we can turn ideas into innovations and challenges into change.</a:t>
            </a:r>
          </a:p>
          <a:p>
            <a:pPr algn="l">
              <a:lnSpc>
                <a:spcPts val="4092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720225" y="7844334"/>
            <a:ext cx="270330" cy="270330"/>
          </a:xfrm>
          <a:custGeom>
            <a:avLst/>
            <a:gdLst/>
            <a:ahLst/>
            <a:cxnLst/>
            <a:rect r="r" b="b" t="t" l="l"/>
            <a:pathLst>
              <a:path h="270330" w="270330">
                <a:moveTo>
                  <a:pt x="0" y="0"/>
                </a:moveTo>
                <a:lnTo>
                  <a:pt x="270330" y="0"/>
                </a:lnTo>
                <a:lnTo>
                  <a:pt x="270330" y="270330"/>
                </a:lnTo>
                <a:lnTo>
                  <a:pt x="0" y="270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7202" y="7878272"/>
            <a:ext cx="270330" cy="202453"/>
          </a:xfrm>
          <a:custGeom>
            <a:avLst/>
            <a:gdLst/>
            <a:ahLst/>
            <a:cxnLst/>
            <a:rect r="r" b="b" t="t" l="l"/>
            <a:pathLst>
              <a:path h="202453" w="270330">
                <a:moveTo>
                  <a:pt x="0" y="0"/>
                </a:moveTo>
                <a:lnTo>
                  <a:pt x="270330" y="0"/>
                </a:lnTo>
                <a:lnTo>
                  <a:pt x="270330" y="202454"/>
                </a:lnTo>
                <a:lnTo>
                  <a:pt x="0" y="2024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3804449"/>
            <a:ext cx="6322206" cy="6322206"/>
          </a:xfrm>
          <a:custGeom>
            <a:avLst/>
            <a:gdLst/>
            <a:ahLst/>
            <a:cxnLst/>
            <a:rect r="r" b="b" t="t" l="l"/>
            <a:pathLst>
              <a:path h="6322206" w="6322206">
                <a:moveTo>
                  <a:pt x="0" y="0"/>
                </a:moveTo>
                <a:lnTo>
                  <a:pt x="6322206" y="0"/>
                </a:lnTo>
                <a:lnTo>
                  <a:pt x="6322206" y="6322206"/>
                </a:lnTo>
                <a:lnTo>
                  <a:pt x="0" y="6322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806894" cy="10081864"/>
            <a:chOff x="0" y="0"/>
            <a:chExt cx="812800" cy="930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30469"/>
            </a:xfrm>
            <a:custGeom>
              <a:avLst/>
              <a:gdLst/>
              <a:ahLst/>
              <a:cxnLst/>
              <a:rect r="r" b="b" t="t" l="l"/>
              <a:pathLst>
                <a:path h="9304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30469"/>
                  </a:lnTo>
                  <a:lnTo>
                    <a:pt x="0" y="930469"/>
                  </a:lnTo>
                  <a:close/>
                </a:path>
              </a:pathLst>
            </a:custGeom>
            <a:blipFill>
              <a:blip r:embed="rId2"/>
              <a:stretch>
                <a:fillRect l="-51757" t="0" r="-5175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61237" y="8777341"/>
            <a:ext cx="5437852" cy="185913"/>
            <a:chOff x="0" y="0"/>
            <a:chExt cx="200791" cy="6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0791" cy="6865"/>
            </a:xfrm>
            <a:custGeom>
              <a:avLst/>
              <a:gdLst/>
              <a:ahLst/>
              <a:cxnLst/>
              <a:rect r="r" b="b" t="t" l="l"/>
              <a:pathLst>
                <a:path h="6865" w="200791">
                  <a:moveTo>
                    <a:pt x="0" y="0"/>
                  </a:moveTo>
                  <a:lnTo>
                    <a:pt x="200791" y="0"/>
                  </a:lnTo>
                  <a:lnTo>
                    <a:pt x="20079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02060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0791" cy="44965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362">
            <a:off x="11267469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970531" y="2051666"/>
            <a:ext cx="8893917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70531" y="3181966"/>
            <a:ext cx="6522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1745" y="4414931"/>
            <a:ext cx="8093791" cy="397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is an all-in-one cybersecurity toolkit designed to protect, analyze, and test the digital environment. It integrates essential tools including a keylogger, steganography, a password manager and generator, and a malware detection module. This suite is aimed at ethical hacking, digital forensics, and secure data management.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using Python and modular design, it allows both beginners and professionals to explore multiple layers of cybersecurity in one environment.</a:t>
            </a:r>
          </a:p>
          <a:p>
            <a:pPr algn="l">
              <a:lnSpc>
                <a:spcPts val="31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70531" y="4482798"/>
            <a:ext cx="2296568" cy="31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6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धर्मो रक्षति रक्षितः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6262550" cy="6262550"/>
          </a:xfrm>
          <a:custGeom>
            <a:avLst/>
            <a:gdLst/>
            <a:ahLst/>
            <a:cxnLst/>
            <a:rect r="r" b="b" t="t" l="l"/>
            <a:pathLst>
              <a:path h="6262550" w="6262550">
                <a:moveTo>
                  <a:pt x="0" y="0"/>
                </a:moveTo>
                <a:lnTo>
                  <a:pt x="6262550" y="0"/>
                </a:lnTo>
                <a:lnTo>
                  <a:pt x="6262550" y="6262550"/>
                </a:lnTo>
                <a:lnTo>
                  <a:pt x="0" y="626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24077" y="5619097"/>
            <a:ext cx="3944468" cy="3387216"/>
            <a:chOff x="0" y="0"/>
            <a:chExt cx="145609" cy="1250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14832" y="5618196"/>
            <a:ext cx="3944468" cy="3387216"/>
            <a:chOff x="0" y="0"/>
            <a:chExt cx="145609" cy="125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74811" y="1458484"/>
            <a:ext cx="10538379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46421" y="2439426"/>
            <a:ext cx="1279515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MODULES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2131" y="3874847"/>
            <a:ext cx="14323738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Designed to teach, secure, and simulate real-world cyber environments.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71324" y="7006994"/>
            <a:ext cx="3449975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Steganography Tool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70554" y="7540855"/>
            <a:ext cx="3772676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Conceals messages or files inside images to enable hidden communication.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756552" y="5963810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947307" y="5963134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52187" y="7007669"/>
            <a:ext cx="3269758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Malware Detector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01955" y="7387554"/>
            <a:ext cx="3692057" cy="111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1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Scans for suspicious code signatures and known malware behaviors in files.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5618196"/>
            <a:ext cx="3944468" cy="3387216"/>
            <a:chOff x="0" y="0"/>
            <a:chExt cx="145609" cy="12503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20945" y="5619097"/>
            <a:ext cx="3944468" cy="3387216"/>
            <a:chOff x="0" y="0"/>
            <a:chExt cx="145609" cy="12503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5609" cy="125039"/>
            </a:xfrm>
            <a:custGeom>
              <a:avLst/>
              <a:gdLst/>
              <a:ahLst/>
              <a:cxnLst/>
              <a:rect r="r" b="b" t="t" l="l"/>
              <a:pathLst>
                <a:path h="125039" w="145609">
                  <a:moveTo>
                    <a:pt x="0" y="0"/>
                  </a:moveTo>
                  <a:lnTo>
                    <a:pt x="145609" y="0"/>
                  </a:lnTo>
                  <a:lnTo>
                    <a:pt x="145609" y="125039"/>
                  </a:lnTo>
                  <a:lnTo>
                    <a:pt x="0" y="125039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5609" cy="163139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535859" y="5963810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31891" y="6959814"/>
            <a:ext cx="3287455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Keylogger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37763" y="7397079"/>
            <a:ext cx="3924364" cy="141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6"/>
              </a:lnSpc>
            </a:pPr>
            <a:r>
              <a:rPr lang="en-US" sz="18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Captures keystrokes for monitoring and forensic investigation in a legal/controlled environment.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49452" y="6959814"/>
            <a:ext cx="3287455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Password Manager &amp; Generator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710280" y="5963810"/>
            <a:ext cx="679518" cy="679518"/>
          </a:xfrm>
          <a:custGeom>
            <a:avLst/>
            <a:gdLst/>
            <a:ahLst/>
            <a:cxnLst/>
            <a:rect r="r" b="b" t="t" l="l"/>
            <a:pathLst>
              <a:path h="679518" w="679518">
                <a:moveTo>
                  <a:pt x="0" y="0"/>
                </a:moveTo>
                <a:lnTo>
                  <a:pt x="679518" y="0"/>
                </a:lnTo>
                <a:lnTo>
                  <a:pt x="679518" y="679518"/>
                </a:lnTo>
                <a:lnTo>
                  <a:pt x="0" y="679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323242" y="7540855"/>
            <a:ext cx="3697811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Securely stores and creates strong, encrypted passwords for user safety.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00934" y="4343134"/>
            <a:ext cx="12795157" cy="304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b="true" sz="25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EACH TOOL, ONE MISSION: TOTAL CONTROL OVER DIGITAL THREATS.</a:t>
            </a:r>
          </a:p>
        </p:txBody>
      </p:sp>
    </p:spTree>
  </p:cSld>
  <p:clrMapOvr>
    <a:masterClrMapping/>
  </p:clrMapOvr>
  <p:transition spd="slow">
    <p:push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9809" y="4246223"/>
            <a:ext cx="6906357" cy="2065764"/>
            <a:chOff x="0" y="0"/>
            <a:chExt cx="254947" cy="76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79809" y="6446972"/>
            <a:ext cx="6906357" cy="2065764"/>
            <a:chOff x="0" y="0"/>
            <a:chExt cx="254947" cy="76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79809" y="4254946"/>
            <a:ext cx="1766486" cy="2065764"/>
            <a:chOff x="0" y="0"/>
            <a:chExt cx="65210" cy="76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505913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5391205" y="2204755"/>
            <a:ext cx="4852996" cy="705890"/>
          </a:xfrm>
          <a:custGeom>
            <a:avLst/>
            <a:gdLst/>
            <a:ahLst/>
            <a:cxnLst/>
            <a:rect r="r" b="b" t="t" l="l"/>
            <a:pathLst>
              <a:path h="705890" w="4852996">
                <a:moveTo>
                  <a:pt x="0" y="0"/>
                </a:moveTo>
                <a:lnTo>
                  <a:pt x="4852996" y="0"/>
                </a:lnTo>
                <a:lnTo>
                  <a:pt x="4852996" y="705890"/>
                </a:lnTo>
                <a:lnTo>
                  <a:pt x="0" y="70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86372" y="3035649"/>
            <a:ext cx="7095021" cy="40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Every keystroke tells a story — we just listen to it.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975300" y="4891353"/>
            <a:ext cx="775504" cy="775504"/>
          </a:xfrm>
          <a:custGeom>
            <a:avLst/>
            <a:gdLst/>
            <a:ahLst/>
            <a:cxnLst/>
            <a:rect r="r" b="b" t="t" l="l"/>
            <a:pathLst>
              <a:path h="775504" w="775504">
                <a:moveTo>
                  <a:pt x="0" y="0"/>
                </a:moveTo>
                <a:lnTo>
                  <a:pt x="775504" y="0"/>
                </a:lnTo>
                <a:lnTo>
                  <a:pt x="775504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19957" y="1452790"/>
            <a:ext cx="9324243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KEYLOGGER MODULE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9957" y="6311044"/>
            <a:ext cx="9324243" cy="302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Forensics: Used by cybersecurity professionals to analyze digital evidence during investigations.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Parental Control / Internal Monitoring: Employers or parents may monitor systems to ensure safe and legal use.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Ethical Hacking Labs: Security researchers test system vulnerabilities and data leakage points.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It can violate privacy if misused or installed without consent.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19957" y="5764077"/>
            <a:ext cx="932424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It's Used (Real-life Use Cases)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95679" y="4838690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Tailored Solutions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95679" y="5287828"/>
            <a:ext cx="4409889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custom keystroke tracker for specific monitoring needs.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595679" y="6925597"/>
            <a:ext cx="544574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Proactive Monitoring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95679" y="7367361"/>
            <a:ext cx="4663621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Stay ahead of threats — don’t wait for them to strike.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86781" y="3782878"/>
            <a:ext cx="7385001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Keylogger is a monitoring tool that records every keystroke made on a system’s keyboard. It helps in activity analysis, security auditing, and user behavior tracking in a controlled or ethical hacking environment.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479809" y="6446972"/>
            <a:ext cx="1766486" cy="2065764"/>
            <a:chOff x="0" y="0"/>
            <a:chExt cx="65210" cy="762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860072" y="7092101"/>
            <a:ext cx="1005961" cy="775504"/>
          </a:xfrm>
          <a:custGeom>
            <a:avLst/>
            <a:gdLst/>
            <a:ahLst/>
            <a:cxnLst/>
            <a:rect r="r" b="b" t="t" l="l"/>
            <a:pathLst>
              <a:path h="775504" w="1005961">
                <a:moveTo>
                  <a:pt x="0" y="0"/>
                </a:moveTo>
                <a:lnTo>
                  <a:pt x="1005960" y="0"/>
                </a:lnTo>
                <a:lnTo>
                  <a:pt x="1005960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479809" y="2047109"/>
            <a:ext cx="6906357" cy="2065764"/>
            <a:chOff x="0" y="0"/>
            <a:chExt cx="254947" cy="762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479809" y="2047109"/>
            <a:ext cx="1766486" cy="2065764"/>
            <a:chOff x="0" y="0"/>
            <a:chExt cx="65210" cy="762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2595679" y="2575156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Did you know?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595679" y="2853495"/>
            <a:ext cx="4409889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silent keylogger can record everything you type — without you ever noticing.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0975300" y="2714572"/>
            <a:ext cx="781185" cy="775504"/>
          </a:xfrm>
          <a:custGeom>
            <a:avLst/>
            <a:gdLst/>
            <a:ahLst/>
            <a:cxnLst/>
            <a:rect r="r" b="b" t="t" l="l"/>
            <a:pathLst>
              <a:path h="775504" w="781185">
                <a:moveTo>
                  <a:pt x="0" y="0"/>
                </a:moveTo>
                <a:lnTo>
                  <a:pt x="781186" y="0"/>
                </a:lnTo>
                <a:lnTo>
                  <a:pt x="781186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52943" y="4111238"/>
            <a:ext cx="6906357" cy="2065764"/>
            <a:chOff x="0" y="0"/>
            <a:chExt cx="254947" cy="76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52943" y="6446972"/>
            <a:ext cx="6906357" cy="2065764"/>
            <a:chOff x="0" y="0"/>
            <a:chExt cx="254947" cy="76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52943" y="1774264"/>
            <a:ext cx="6906357" cy="2065764"/>
            <a:chOff x="0" y="0"/>
            <a:chExt cx="254947" cy="76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52943" y="4111238"/>
            <a:ext cx="1766486" cy="2065764"/>
            <a:chOff x="0" y="0"/>
            <a:chExt cx="65210" cy="762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342799" y="935824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1902805" y="16923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18769" y="1965241"/>
            <a:ext cx="7558285" cy="40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Because the best secrets are the ones you never see.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845593" y="2419394"/>
            <a:ext cx="781185" cy="775504"/>
          </a:xfrm>
          <a:custGeom>
            <a:avLst/>
            <a:gdLst/>
            <a:ahLst/>
            <a:cxnLst/>
            <a:rect r="r" b="b" t="t" l="l"/>
            <a:pathLst>
              <a:path h="775504" w="781185">
                <a:moveTo>
                  <a:pt x="0" y="0"/>
                </a:moveTo>
                <a:lnTo>
                  <a:pt x="781186" y="0"/>
                </a:lnTo>
                <a:lnTo>
                  <a:pt x="781186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848434" y="4756368"/>
            <a:ext cx="775504" cy="775504"/>
          </a:xfrm>
          <a:custGeom>
            <a:avLst/>
            <a:gdLst/>
            <a:ahLst/>
            <a:cxnLst/>
            <a:rect r="r" b="b" t="t" l="l"/>
            <a:pathLst>
              <a:path h="775504" w="775504">
                <a:moveTo>
                  <a:pt x="0" y="0"/>
                </a:moveTo>
                <a:lnTo>
                  <a:pt x="775504" y="0"/>
                </a:lnTo>
                <a:lnTo>
                  <a:pt x="775504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733206" y="7092101"/>
            <a:ext cx="1005961" cy="775504"/>
          </a:xfrm>
          <a:custGeom>
            <a:avLst/>
            <a:gdLst/>
            <a:ahLst/>
            <a:cxnLst/>
            <a:rect r="r" b="b" t="t" l="l"/>
            <a:pathLst>
              <a:path h="775504" w="1005961">
                <a:moveTo>
                  <a:pt x="0" y="0"/>
                </a:moveTo>
                <a:lnTo>
                  <a:pt x="1005960" y="0"/>
                </a:lnTo>
                <a:lnTo>
                  <a:pt x="1005960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17202" y="1228725"/>
            <a:ext cx="93242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STEGANOGRAPHY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2951" y="6856552"/>
            <a:ext cx="8912745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Intelligence &amp; Espionage: Agents may hide mission-critical data in seemingly normal files.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Forensics: Investigators may embed notes or case details inside media files during analysis.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Priva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 Communication: Journalists or whistleblowers use it to bypass surveillance and censorship.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38720" y="6332666"/>
            <a:ext cx="932424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It's Used (Real-life Use Cases)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95679" y="4589864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Tailored Solutions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95679" y="5086350"/>
            <a:ext cx="4935477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 just hidden — customized, protected, and precise.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95679" y="2252890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Did you know?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95679" y="2553420"/>
            <a:ext cx="4663621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normal image even voice can secretly carry hidden messages using steganography.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595679" y="6925597"/>
            <a:ext cx="544574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Proactive Monitoring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95679" y="7367361"/>
            <a:ext cx="4409889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Stealth isn’t enough — awareness is the second layer of defense.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2589614"/>
            <a:ext cx="7385001" cy="379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Steganography is the art of hiding information in plain sight — like embedding secret messages inside images. This module allows users to conceal text data within image files, making it invisible to the naked eye but retrievable with the right key.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Unlike encryption, which scrambles the content, steganography hides its very existence, making it ideal for covert communication, secure data transfers, or digital forensics.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  <p:transition spd="slow">
    <p:push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52943" y="4111238"/>
            <a:ext cx="6906357" cy="2065764"/>
            <a:chOff x="0" y="0"/>
            <a:chExt cx="254947" cy="76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52943" y="6446972"/>
            <a:ext cx="6906357" cy="2065764"/>
            <a:chOff x="0" y="0"/>
            <a:chExt cx="254947" cy="76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52943" y="1774264"/>
            <a:ext cx="6906357" cy="2065764"/>
            <a:chOff x="0" y="0"/>
            <a:chExt cx="254947" cy="76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52943" y="4111238"/>
            <a:ext cx="1766486" cy="2065764"/>
            <a:chOff x="0" y="0"/>
            <a:chExt cx="65210" cy="762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505913" y="9258300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6194679" y="1247934"/>
            <a:ext cx="5041507" cy="733310"/>
          </a:xfrm>
          <a:custGeom>
            <a:avLst/>
            <a:gdLst/>
            <a:ahLst/>
            <a:cxnLst/>
            <a:rect r="r" b="b" t="t" l="l"/>
            <a:pathLst>
              <a:path h="733310" w="5041507">
                <a:moveTo>
                  <a:pt x="0" y="0"/>
                </a:moveTo>
                <a:lnTo>
                  <a:pt x="5041507" y="0"/>
                </a:lnTo>
                <a:lnTo>
                  <a:pt x="5041507" y="733310"/>
                </a:lnTo>
                <a:lnTo>
                  <a:pt x="0" y="733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57922" y="2685129"/>
            <a:ext cx="7095021" cy="40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Spot the threat before it spreads.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845593" y="2419394"/>
            <a:ext cx="781185" cy="775504"/>
          </a:xfrm>
          <a:custGeom>
            <a:avLst/>
            <a:gdLst/>
            <a:ahLst/>
            <a:cxnLst/>
            <a:rect r="r" b="b" t="t" l="l"/>
            <a:pathLst>
              <a:path h="775504" w="781185">
                <a:moveTo>
                  <a:pt x="0" y="0"/>
                </a:moveTo>
                <a:lnTo>
                  <a:pt x="781186" y="0"/>
                </a:lnTo>
                <a:lnTo>
                  <a:pt x="781186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733206" y="7092101"/>
            <a:ext cx="1005961" cy="775504"/>
          </a:xfrm>
          <a:custGeom>
            <a:avLst/>
            <a:gdLst/>
            <a:ahLst/>
            <a:cxnLst/>
            <a:rect r="r" b="b" t="t" l="l"/>
            <a:pathLst>
              <a:path h="775504" w="1005961">
                <a:moveTo>
                  <a:pt x="0" y="0"/>
                </a:moveTo>
                <a:lnTo>
                  <a:pt x="1005960" y="0"/>
                </a:lnTo>
                <a:lnTo>
                  <a:pt x="1005960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103979"/>
            <a:ext cx="9324243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MALWARE</a:t>
            </a:r>
          </a:p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DETECTOR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792247"/>
            <a:ext cx="9324243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Corporate Security: Detects malicious attachments or scripts inside enterprise files.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Pen-testing Labs: Helps ethical hackers identify potentially harmful files during vulnerability testing.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Forensics &amp; Law Enforcement: Used to examine seized digital evidence for embedded threats.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510100"/>
            <a:ext cx="932424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It's Used (Real-life Use Cases)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95679" y="4589864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Tailored Solutions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95679" y="5086350"/>
            <a:ext cx="4591126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 every threat looks the same — not every solution should either.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95679" y="2252890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Did you know?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95679" y="2694654"/>
            <a:ext cx="4663621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 300,000 new malware programs are created every day.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95679" y="6925597"/>
            <a:ext cx="544574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Proactive Monitoring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95679" y="7367361"/>
            <a:ext cx="4663621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Because real threats don’t wait — and neither do we.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6781" y="3245119"/>
            <a:ext cx="7385001" cy="340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Malware detection is the core defense mechanism of SHIELD — scanning, analyzing, and identifying malicious files or suspicious behavior in real-time. This module is designed to catch threats before they can execute, using signature checks, file behavior analysis, and extension monitoring.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Whether it's a virus, trojan, or a disguised payload, this tool inspects the system like a digital bloodhound.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0910026" y="4817340"/>
            <a:ext cx="652320" cy="652320"/>
          </a:xfrm>
          <a:custGeom>
            <a:avLst/>
            <a:gdLst/>
            <a:ahLst/>
            <a:cxnLst/>
            <a:rect r="r" b="b" t="t" l="l"/>
            <a:pathLst>
              <a:path h="652320" w="652320">
                <a:moveTo>
                  <a:pt x="0" y="0"/>
                </a:moveTo>
                <a:lnTo>
                  <a:pt x="652320" y="0"/>
                </a:lnTo>
                <a:lnTo>
                  <a:pt x="652320" y="652320"/>
                </a:lnTo>
                <a:lnTo>
                  <a:pt x="0" y="652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52943" y="4111238"/>
            <a:ext cx="6906357" cy="2065764"/>
            <a:chOff x="0" y="0"/>
            <a:chExt cx="254947" cy="76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52943" y="6446972"/>
            <a:ext cx="6906357" cy="2065764"/>
            <a:chOff x="0" y="0"/>
            <a:chExt cx="254947" cy="76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52943" y="1774264"/>
            <a:ext cx="6906357" cy="2065764"/>
            <a:chOff x="0" y="0"/>
            <a:chExt cx="254947" cy="7625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947" cy="76257"/>
            </a:xfrm>
            <a:custGeom>
              <a:avLst/>
              <a:gdLst/>
              <a:ahLst/>
              <a:cxnLst/>
              <a:rect r="r" b="b" t="t" l="l"/>
              <a:pathLst>
                <a:path h="76257" w="254947">
                  <a:moveTo>
                    <a:pt x="0" y="0"/>
                  </a:moveTo>
                  <a:lnTo>
                    <a:pt x="254947" y="0"/>
                  </a:lnTo>
                  <a:lnTo>
                    <a:pt x="254947" y="76257"/>
                  </a:lnTo>
                  <a:lnTo>
                    <a:pt x="0" y="76257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4947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52943" y="4111238"/>
            <a:ext cx="1766486" cy="2065764"/>
            <a:chOff x="0" y="0"/>
            <a:chExt cx="65210" cy="7625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210" cy="76257"/>
            </a:xfrm>
            <a:custGeom>
              <a:avLst/>
              <a:gdLst/>
              <a:ahLst/>
              <a:cxnLst/>
              <a:rect r="r" b="b" t="t" l="l"/>
              <a:pathLst>
                <a:path h="76257" w="65210">
                  <a:moveTo>
                    <a:pt x="0" y="0"/>
                  </a:moveTo>
                  <a:lnTo>
                    <a:pt x="65210" y="0"/>
                  </a:lnTo>
                  <a:lnTo>
                    <a:pt x="65210" y="76257"/>
                  </a:lnTo>
                  <a:lnTo>
                    <a:pt x="0" y="76257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5210" cy="114357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397170" y="8950196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6"/>
                </a:lnTo>
                <a:lnTo>
                  <a:pt x="0" y="928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7051603" y="797884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5" y="0"/>
                </a:lnTo>
                <a:lnTo>
                  <a:pt x="6385195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86372" y="3128224"/>
            <a:ext cx="7095021" cy="40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Secure, generate, and defend — all in one vault.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845593" y="2419394"/>
            <a:ext cx="781185" cy="775504"/>
          </a:xfrm>
          <a:custGeom>
            <a:avLst/>
            <a:gdLst/>
            <a:ahLst/>
            <a:cxnLst/>
            <a:rect r="r" b="b" t="t" l="l"/>
            <a:pathLst>
              <a:path h="775504" w="781185">
                <a:moveTo>
                  <a:pt x="0" y="0"/>
                </a:moveTo>
                <a:lnTo>
                  <a:pt x="781186" y="0"/>
                </a:lnTo>
                <a:lnTo>
                  <a:pt x="781186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848434" y="4756368"/>
            <a:ext cx="775504" cy="775504"/>
          </a:xfrm>
          <a:custGeom>
            <a:avLst/>
            <a:gdLst/>
            <a:ahLst/>
            <a:cxnLst/>
            <a:rect r="r" b="b" t="t" l="l"/>
            <a:pathLst>
              <a:path h="775504" w="775504">
                <a:moveTo>
                  <a:pt x="0" y="0"/>
                </a:moveTo>
                <a:lnTo>
                  <a:pt x="775504" y="0"/>
                </a:lnTo>
                <a:lnTo>
                  <a:pt x="775504" y="775504"/>
                </a:lnTo>
                <a:lnTo>
                  <a:pt x="0" y="77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733206" y="7092101"/>
            <a:ext cx="1005961" cy="775504"/>
          </a:xfrm>
          <a:custGeom>
            <a:avLst/>
            <a:gdLst/>
            <a:ahLst/>
            <a:cxnLst/>
            <a:rect r="r" b="b" t="t" l="l"/>
            <a:pathLst>
              <a:path h="775504" w="1005961">
                <a:moveTo>
                  <a:pt x="0" y="0"/>
                </a:moveTo>
                <a:lnTo>
                  <a:pt x="1005960" y="0"/>
                </a:lnTo>
                <a:lnTo>
                  <a:pt x="1005960" y="775505"/>
                </a:lnTo>
                <a:lnTo>
                  <a:pt x="0" y="775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756499"/>
            <a:ext cx="9324243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PASSWORD MANAGER &amp; GENERATOR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980382"/>
            <a:ext cx="9324243" cy="226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Students &amp; Individuals: Secure all account credentials with one master key.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Offices &amp; Teams: Generate and share encrypted passwords securely.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Audits: Detect reused or weak passwords during internal reviews.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19957" y="6523172"/>
            <a:ext cx="9324243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It's Used (Real-life Use Cases)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95679" y="4589864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Tailored Solutions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95679" y="5086350"/>
            <a:ext cx="4935477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 vault — many ways to protect what matters.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95679" y="2252890"/>
            <a:ext cx="5299730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Did you know?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95679" y="2694654"/>
            <a:ext cx="4663621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 data breaches happen due to weak passwords.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95679" y="6925597"/>
            <a:ext cx="5445747" cy="3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2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Proactive Monitoring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95679" y="7367361"/>
            <a:ext cx="4663621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that doesn’t sleep — always watching, always protecting.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3682152"/>
            <a:ext cx="7385001" cy="302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These module is a dual-purpose tool designed to both securely manage your passwords and detect weak or reused credentials. It stores login information in encrypted form, auto-generates strong passwords.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for both convenience and safety, it minimizes the human risk in cybersecurity — no more using “123456” or writing passwords on sticky notes.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  <p:transition spd="slow">
    <p:push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08108" y="0"/>
            <a:ext cx="7879892" cy="10287000"/>
            <a:chOff x="0" y="0"/>
            <a:chExt cx="122080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080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20801">
                  <a:moveTo>
                    <a:pt x="0" y="0"/>
                  </a:moveTo>
                  <a:lnTo>
                    <a:pt x="1220801" y="0"/>
                  </a:lnTo>
                  <a:lnTo>
                    <a:pt x="122080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95943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27331" y="7924531"/>
            <a:ext cx="780503" cy="7805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192597" y="9179437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267" y="8115467"/>
            <a:ext cx="398631" cy="398631"/>
          </a:xfrm>
          <a:custGeom>
            <a:avLst/>
            <a:gdLst/>
            <a:ahLst/>
            <a:cxnLst/>
            <a:rect r="r" b="b" t="t" l="l"/>
            <a:pathLst>
              <a:path h="398631" w="398631">
                <a:moveTo>
                  <a:pt x="0" y="0"/>
                </a:moveTo>
                <a:lnTo>
                  <a:pt x="398630" y="0"/>
                </a:lnTo>
                <a:lnTo>
                  <a:pt x="398630" y="398631"/>
                </a:lnTo>
                <a:lnTo>
                  <a:pt x="0" y="39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19200"/>
            <a:ext cx="11483122" cy="167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7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</a:t>
            </a:r>
          </a:p>
          <a:p>
            <a:pPr algn="l">
              <a:lnSpc>
                <a:spcPts val="6300"/>
              </a:lnSpc>
            </a:pPr>
            <a:r>
              <a:rPr lang="en-US" b="true" sz="7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801962"/>
            <a:ext cx="9379408" cy="182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true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AWARENESS</a:t>
            </a:r>
          </a:p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2433" y="4733012"/>
            <a:ext cx="9000167" cy="302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Cybersecurity Quiz module is designed to engage users, test their knowledge, and promote awareness of digital threats. With a mix of beginner to advanced questions, this interactive tool sharpens your understanding of real-world cyber attacks, safety practices, and digital hygiene.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Whether you're a student, enthusiast, or aspiring ethical hacker — it’s time to see how secure your mind really is.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408345" y="8057602"/>
            <a:ext cx="7999763" cy="5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b="true" sz="2500" i="true">
                <a:solidFill>
                  <a:srgbClr val="37B4BE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Every right answer builds your firewall — one question at a time.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08108" y="0"/>
            <a:ext cx="7879892" cy="10287000"/>
            <a:chOff x="0" y="0"/>
            <a:chExt cx="122080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080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20801">
                  <a:moveTo>
                    <a:pt x="0" y="0"/>
                  </a:moveTo>
                  <a:lnTo>
                    <a:pt x="1220801" y="0"/>
                  </a:lnTo>
                  <a:lnTo>
                    <a:pt x="122080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4282" t="0" r="-5428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27331" y="7924531"/>
            <a:ext cx="780503" cy="7805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-3192597" y="9179437"/>
            <a:ext cx="6385195" cy="928756"/>
          </a:xfrm>
          <a:custGeom>
            <a:avLst/>
            <a:gdLst/>
            <a:ahLst/>
            <a:cxnLst/>
            <a:rect r="r" b="b" t="t" l="l"/>
            <a:pathLst>
              <a:path h="928756" w="6385195">
                <a:moveTo>
                  <a:pt x="0" y="0"/>
                </a:moveTo>
                <a:lnTo>
                  <a:pt x="6385194" y="0"/>
                </a:lnTo>
                <a:lnTo>
                  <a:pt x="6385194" y="928755"/>
                </a:lnTo>
                <a:lnTo>
                  <a:pt x="0" y="92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8267" y="8115467"/>
            <a:ext cx="398631" cy="398631"/>
          </a:xfrm>
          <a:custGeom>
            <a:avLst/>
            <a:gdLst/>
            <a:ahLst/>
            <a:cxnLst/>
            <a:rect r="r" b="b" t="t" l="l"/>
            <a:pathLst>
              <a:path h="398631" w="398631">
                <a:moveTo>
                  <a:pt x="0" y="0"/>
                </a:moveTo>
                <a:lnTo>
                  <a:pt x="398630" y="0"/>
                </a:lnTo>
                <a:lnTo>
                  <a:pt x="398630" y="398631"/>
                </a:lnTo>
                <a:lnTo>
                  <a:pt x="0" y="398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92812" y="1219200"/>
            <a:ext cx="11483122" cy="87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b="true" sz="7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2812" y="2219334"/>
            <a:ext cx="9379408" cy="93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7000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812" y="3765549"/>
            <a:ext cx="10713636" cy="315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4013" indent="-257007" lvl="1">
              <a:lnSpc>
                <a:spcPts val="3571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Safe &amp; Encrypted Environment</a:t>
            </a:r>
          </a:p>
          <a:p>
            <a:pPr algn="l" marL="514013" indent="-257007" lvl="1">
              <a:lnSpc>
                <a:spcPts val="3571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Data Storage</a:t>
            </a:r>
          </a:p>
          <a:p>
            <a:pPr algn="l" marL="514013" indent="-257007" lvl="1">
              <a:lnSpc>
                <a:spcPts val="3571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Educational &amp; Ethical Use Only</a:t>
            </a:r>
          </a:p>
          <a:p>
            <a:pPr algn="l" marL="514013" indent="-257007" lvl="1">
              <a:lnSpc>
                <a:spcPts val="3571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Secure Login System will be added soon</a:t>
            </a:r>
          </a:p>
          <a:p>
            <a:pPr algn="l" marL="514013" indent="-257007" lvl="1">
              <a:lnSpc>
                <a:spcPts val="3571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Awareness-Focused Design</a:t>
            </a:r>
          </a:p>
          <a:p>
            <a:pPr algn="l" marL="514013" indent="-257007" lvl="1">
              <a:lnSpc>
                <a:spcPts val="3571"/>
              </a:lnSpc>
              <a:buFont typeface="Arial"/>
              <a:buChar char="•"/>
            </a:pPr>
            <a:r>
              <a:rPr lang="en-US" sz="23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Hidden Trackers and malicious free</a:t>
            </a:r>
          </a:p>
          <a:p>
            <a:pPr algn="l">
              <a:lnSpc>
                <a:spcPts val="357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472457" y="8000731"/>
            <a:ext cx="7999763" cy="87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b="true" sz="2500" i="true">
                <a:solidFill>
                  <a:srgbClr val="37B4BE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Built with security, transparency, and user privacy at its core — empowering users without compromising safety.</a:t>
            </a:r>
          </a:p>
        </p:txBody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DAGj2bDU-t4</dc:identifier>
  <dcterms:modified xsi:type="dcterms:W3CDTF">2011-08-01T06:04:30Z</dcterms:modified>
  <cp:revision>1</cp:revision>
  <dc:title>cyber security tools</dc:title>
</cp:coreProperties>
</file>